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9144000"/>
  <p:notesSz cx="6858000" cy="9144000"/>
  <p:embeddedFontLst>
    <p:embeddedFont>
      <p:font typeface="Indie Flower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ndieFlower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1f289ef3f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1f289ef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1f289ef3f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1f289ef3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1f289ef3f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1f289ef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1f289ef3f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1f289ef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1f289ef3f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1f289ef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1f289ef3f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1f289ef3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1f289ef3f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1f289ef3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1f289ef3f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1f289ef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1f289ef3f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1f289ef3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1f289ef3f_0_1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1f289ef3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1f289ef3f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1f289ef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1f289ef3f_0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1f289ef3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1f289ef3f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1f289ef3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1f289ef3f_0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1f289ef3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1f289ef3f_0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1f289ef3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1f289ef3f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1f289ef3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1f289ef3f_0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1f289ef3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1f289ef3f_0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1f289ef3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1f289ef3f_0_2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1f289ef3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1f289ef3f_0_2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1f289ef3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1f289ef3f_0_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1f289ef3f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1f289ef3f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1f289ef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1f289ef3f_0_3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1f289ef3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1f289ef3f_0_4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1f289ef3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1f289ef3f_0_3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1f289ef3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1f289ef3f_0_3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1f289ef3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1f289ef3f_0_3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1f289ef3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1f289ef3f_0_3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1f289ef3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1f289ef3f_0_3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1f289ef3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1f289ef3f_0_3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1f289ef3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1f289ef3f_0_3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1f289ef3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1f482f05a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1f482f0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1f289ef3f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1f289ef3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1f289ef3f_0_3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1f289ef3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1f289ef3f_0_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1f289ef3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1f289ef3f_0_3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1f289ef3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1f289ef3f_0_4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1f289ef3f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1f289ef3f_0_4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1f289ef3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1f289ef3f_0_4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1f289ef3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1f289ef3f_0_4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1f289ef3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1f289ef3f_0_4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1f289ef3f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1f482f05a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1f482f0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1f289ef3f_0_5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1f289ef3f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1f289ef3f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1f289ef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1f289ef3f_0_4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1f289ef3f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1f289ef3f_0_5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1f289ef3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91f289ef3f_0_5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91f289ef3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1f289ef3f_0_5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1f289ef3f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1f289ef3f_0_5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1f289ef3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91f289ef3f_0_6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91f289ef3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1f482f05a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91f482f0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1f482f05a_1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1f482f05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1f482f05a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1f482f05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1f482f05a_1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91f482f05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1f289ef3f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1f289ef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91f482f05a_1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91f482f05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1f482f05a_1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1f482f05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1f482f05a_1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1f482f05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1f482f05a_1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1f482f05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1f482f05a_1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1f482f05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91f482f05a_1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91f482f05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91f482f05a_1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91f482f05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1f482f05a_1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91f482f05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1f289ef3f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1f289ef3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1f289ef3f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1f289ef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1f289ef3f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1f289ef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6.jpg"/><Relationship Id="rId5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riting hand black and white white photography pen notepad shopping black monochrome paper close up brand glasses handwriting calligraphy document memo grocery list monochrome photography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1112" r="9679" t="10889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48483" y="2908592"/>
            <a:ext cx="8520600" cy="2736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>
                <a:solidFill>
                  <a:srgbClr val="4A86E8"/>
                </a:solidFill>
                <a:latin typeface="Indie Flower"/>
                <a:ea typeface="Indie Flower"/>
                <a:cs typeface="Indie Flower"/>
                <a:sym typeface="Indie Flower"/>
              </a:rPr>
              <a:t>Lists</a:t>
            </a:r>
            <a:endParaRPr b="1">
              <a:solidFill>
                <a:srgbClr val="4A86E8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50" y="1876425"/>
            <a:ext cx="36099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100" y="1876425"/>
            <a:ext cx="3105149" cy="31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3557700" y="735425"/>
            <a:ext cx="606900" cy="3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wish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9681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Wish list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95107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5087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3268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1257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9056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6474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4272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1785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9681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7286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-39525" y="2167675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181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362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351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150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568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366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1879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775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380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3785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-12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584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765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754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553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971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769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282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17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783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18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8262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232" name="Google Shape;232;p34"/>
          <p:cNvSpPr txBox="1"/>
          <p:nvPr/>
        </p:nvSpPr>
        <p:spPr>
          <a:xfrm>
            <a:off x="16631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233" name="Google Shape;233;p34"/>
          <p:cNvSpPr txBox="1"/>
          <p:nvPr/>
        </p:nvSpPr>
        <p:spPr>
          <a:xfrm>
            <a:off x="23326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234" name="Google Shape;234;p34"/>
          <p:cNvSpPr txBox="1"/>
          <p:nvPr/>
        </p:nvSpPr>
        <p:spPr>
          <a:xfrm>
            <a:off x="32799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235" name="Google Shape;235;p34"/>
          <p:cNvSpPr txBox="1"/>
          <p:nvPr/>
        </p:nvSpPr>
        <p:spPr>
          <a:xfrm>
            <a:off x="40307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236" name="Google Shape;236;p34"/>
          <p:cNvSpPr txBox="1"/>
          <p:nvPr/>
        </p:nvSpPr>
        <p:spPr>
          <a:xfrm>
            <a:off x="48797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237" name="Google Shape;237;p34"/>
          <p:cNvSpPr txBox="1"/>
          <p:nvPr/>
        </p:nvSpPr>
        <p:spPr>
          <a:xfrm>
            <a:off x="55802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238" name="Google Shape;238;p34"/>
          <p:cNvSpPr txBox="1"/>
          <p:nvPr/>
        </p:nvSpPr>
        <p:spPr>
          <a:xfrm>
            <a:off x="63550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239" name="Google Shape;239;p34"/>
          <p:cNvSpPr txBox="1"/>
          <p:nvPr/>
        </p:nvSpPr>
        <p:spPr>
          <a:xfrm>
            <a:off x="71298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  <p:sp>
        <p:nvSpPr>
          <p:cNvPr id="240" name="Google Shape;240;p34"/>
          <p:cNvSpPr txBox="1"/>
          <p:nvPr/>
        </p:nvSpPr>
        <p:spPr>
          <a:xfrm>
            <a:off x="76996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9</a:t>
            </a:r>
            <a:endParaRPr b="1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-12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584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3765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1754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553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971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4769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282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17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7783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188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8262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257" name="Google Shape;257;p35"/>
          <p:cNvSpPr txBox="1"/>
          <p:nvPr/>
        </p:nvSpPr>
        <p:spPr>
          <a:xfrm>
            <a:off x="16631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258" name="Google Shape;258;p35"/>
          <p:cNvSpPr txBox="1"/>
          <p:nvPr/>
        </p:nvSpPr>
        <p:spPr>
          <a:xfrm>
            <a:off x="23326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259" name="Google Shape;259;p35"/>
          <p:cNvSpPr txBox="1"/>
          <p:nvPr/>
        </p:nvSpPr>
        <p:spPr>
          <a:xfrm>
            <a:off x="32799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260" name="Google Shape;260;p35"/>
          <p:cNvSpPr txBox="1"/>
          <p:nvPr/>
        </p:nvSpPr>
        <p:spPr>
          <a:xfrm>
            <a:off x="40307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261" name="Google Shape;261;p35"/>
          <p:cNvSpPr txBox="1"/>
          <p:nvPr/>
        </p:nvSpPr>
        <p:spPr>
          <a:xfrm>
            <a:off x="48797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262" name="Google Shape;262;p35"/>
          <p:cNvSpPr txBox="1"/>
          <p:nvPr/>
        </p:nvSpPr>
        <p:spPr>
          <a:xfrm>
            <a:off x="55802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263" name="Google Shape;263;p35"/>
          <p:cNvSpPr txBox="1"/>
          <p:nvPr/>
        </p:nvSpPr>
        <p:spPr>
          <a:xfrm>
            <a:off x="63550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264" name="Google Shape;264;p35"/>
          <p:cNvSpPr txBox="1"/>
          <p:nvPr/>
        </p:nvSpPr>
        <p:spPr>
          <a:xfrm>
            <a:off x="71298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  <p:sp>
        <p:nvSpPr>
          <p:cNvPr id="265" name="Google Shape;265;p35"/>
          <p:cNvSpPr txBox="1"/>
          <p:nvPr/>
        </p:nvSpPr>
        <p:spPr>
          <a:xfrm>
            <a:off x="76996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9</a:t>
            </a:r>
            <a:endParaRPr b="1" sz="3000"/>
          </a:p>
        </p:txBody>
      </p:sp>
      <p:sp>
        <p:nvSpPr>
          <p:cNvPr id="266" name="Google Shape;266;p35"/>
          <p:cNvSpPr/>
          <p:nvPr/>
        </p:nvSpPr>
        <p:spPr>
          <a:xfrm rot="5400000">
            <a:off x="5628013" y="1241075"/>
            <a:ext cx="603300" cy="497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2730325" y="643500"/>
            <a:ext cx="439500" cy="873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35888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454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8621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283" name="Google Shape;283;p36"/>
          <p:cNvSpPr txBox="1"/>
          <p:nvPr/>
        </p:nvSpPr>
        <p:spPr>
          <a:xfrm>
            <a:off x="16990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284" name="Google Shape;284;p36"/>
          <p:cNvSpPr txBox="1"/>
          <p:nvPr/>
        </p:nvSpPr>
        <p:spPr>
          <a:xfrm>
            <a:off x="23685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285" name="Google Shape;285;p36"/>
          <p:cNvSpPr txBox="1"/>
          <p:nvPr/>
        </p:nvSpPr>
        <p:spPr>
          <a:xfrm>
            <a:off x="33158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286" name="Google Shape;286;p36"/>
          <p:cNvSpPr txBox="1"/>
          <p:nvPr/>
        </p:nvSpPr>
        <p:spPr>
          <a:xfrm>
            <a:off x="40666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287" name="Google Shape;287;p36"/>
          <p:cNvSpPr txBox="1"/>
          <p:nvPr/>
        </p:nvSpPr>
        <p:spPr>
          <a:xfrm>
            <a:off x="49156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288" name="Google Shape;288;p36"/>
          <p:cNvSpPr txBox="1"/>
          <p:nvPr/>
        </p:nvSpPr>
        <p:spPr>
          <a:xfrm>
            <a:off x="56161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289" name="Google Shape;289;p36"/>
          <p:cNvSpPr txBox="1"/>
          <p:nvPr/>
        </p:nvSpPr>
        <p:spPr>
          <a:xfrm>
            <a:off x="63909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290" name="Google Shape;290;p36"/>
          <p:cNvSpPr txBox="1"/>
          <p:nvPr/>
        </p:nvSpPr>
        <p:spPr>
          <a:xfrm>
            <a:off x="71657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  <p:sp>
        <p:nvSpPr>
          <p:cNvPr id="291" name="Google Shape;291;p36"/>
          <p:cNvSpPr txBox="1"/>
          <p:nvPr/>
        </p:nvSpPr>
        <p:spPr>
          <a:xfrm>
            <a:off x="7735575" y="3096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9</a:t>
            </a:r>
            <a:endParaRPr b="1" sz="3000"/>
          </a:p>
        </p:txBody>
      </p:sp>
      <p:cxnSp>
        <p:nvCxnSpPr>
          <p:cNvPr id="292" name="Google Shape;292;p36"/>
          <p:cNvCxnSpPr/>
          <p:nvPr/>
        </p:nvCxnSpPr>
        <p:spPr>
          <a:xfrm rot="10800000">
            <a:off x="4915700" y="3616350"/>
            <a:ext cx="3069900" cy="1047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35888" y="21676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5972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6543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7018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7398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733087" y="17937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18508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19078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19553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862150" y="26845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308" name="Google Shape;308;p37"/>
          <p:cNvSpPr txBox="1"/>
          <p:nvPr/>
        </p:nvSpPr>
        <p:spPr>
          <a:xfrm>
            <a:off x="1699006" y="27416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309" name="Google Shape;309;p37"/>
          <p:cNvSpPr txBox="1"/>
          <p:nvPr/>
        </p:nvSpPr>
        <p:spPr>
          <a:xfrm>
            <a:off x="2368550" y="27891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310" name="Google Shape;310;p37"/>
          <p:cNvSpPr txBox="1"/>
          <p:nvPr/>
        </p:nvSpPr>
        <p:spPr>
          <a:xfrm>
            <a:off x="3315863" y="28810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311" name="Google Shape;311;p37"/>
          <p:cNvSpPr txBox="1"/>
          <p:nvPr/>
        </p:nvSpPr>
        <p:spPr>
          <a:xfrm>
            <a:off x="406663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312" name="Google Shape;312;p37"/>
          <p:cNvSpPr txBox="1"/>
          <p:nvPr/>
        </p:nvSpPr>
        <p:spPr>
          <a:xfrm>
            <a:off x="49156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313" name="Google Shape;313;p37"/>
          <p:cNvSpPr txBox="1"/>
          <p:nvPr/>
        </p:nvSpPr>
        <p:spPr>
          <a:xfrm>
            <a:off x="5616188" y="29381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314" name="Google Shape;314;p37"/>
          <p:cNvSpPr txBox="1"/>
          <p:nvPr/>
        </p:nvSpPr>
        <p:spPr>
          <a:xfrm>
            <a:off x="6390956" y="30426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315" name="Google Shape;315;p37"/>
          <p:cNvSpPr txBox="1"/>
          <p:nvPr/>
        </p:nvSpPr>
        <p:spPr>
          <a:xfrm>
            <a:off x="7165725" y="30965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35888" y="30820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25116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25687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26162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2654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733087" y="270816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7652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8222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8697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869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862150" y="35989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331" name="Google Shape;331;p38"/>
          <p:cNvSpPr txBox="1"/>
          <p:nvPr/>
        </p:nvSpPr>
        <p:spPr>
          <a:xfrm>
            <a:off x="1699006" y="36560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332" name="Google Shape;332;p38"/>
          <p:cNvSpPr txBox="1"/>
          <p:nvPr/>
        </p:nvSpPr>
        <p:spPr>
          <a:xfrm>
            <a:off x="2368550" y="37035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333" name="Google Shape;333;p38"/>
          <p:cNvSpPr txBox="1"/>
          <p:nvPr/>
        </p:nvSpPr>
        <p:spPr>
          <a:xfrm>
            <a:off x="3315863" y="37954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334" name="Google Shape;334;p38"/>
          <p:cNvSpPr txBox="1"/>
          <p:nvPr/>
        </p:nvSpPr>
        <p:spPr>
          <a:xfrm>
            <a:off x="406663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335" name="Google Shape;335;p38"/>
          <p:cNvSpPr txBox="1"/>
          <p:nvPr/>
        </p:nvSpPr>
        <p:spPr>
          <a:xfrm>
            <a:off x="491568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336" name="Google Shape;336;p38"/>
          <p:cNvSpPr txBox="1"/>
          <p:nvPr/>
        </p:nvSpPr>
        <p:spPr>
          <a:xfrm>
            <a:off x="5616188" y="3852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337" name="Google Shape;337;p38"/>
          <p:cNvSpPr txBox="1"/>
          <p:nvPr/>
        </p:nvSpPr>
        <p:spPr>
          <a:xfrm>
            <a:off x="6390956" y="39570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924737" y="1022875"/>
            <a:ext cx="1485174" cy="1555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8"/>
          <p:cNvCxnSpPr/>
          <p:nvPr/>
        </p:nvCxnSpPr>
        <p:spPr>
          <a:xfrm flipH="1">
            <a:off x="4576400" y="2176275"/>
            <a:ext cx="339300" cy="4269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35888" y="31582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25878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26449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26924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27304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8414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8984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862150" y="36751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354" name="Google Shape;354;p39"/>
          <p:cNvSpPr txBox="1"/>
          <p:nvPr/>
        </p:nvSpPr>
        <p:spPr>
          <a:xfrm>
            <a:off x="1699006" y="37322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355" name="Google Shape;355;p39"/>
          <p:cNvSpPr txBox="1"/>
          <p:nvPr/>
        </p:nvSpPr>
        <p:spPr>
          <a:xfrm>
            <a:off x="2368550" y="37797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356" name="Google Shape;356;p39"/>
          <p:cNvSpPr txBox="1"/>
          <p:nvPr/>
        </p:nvSpPr>
        <p:spPr>
          <a:xfrm>
            <a:off x="3315863" y="38716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357" name="Google Shape;357;p39"/>
          <p:cNvSpPr txBox="1"/>
          <p:nvPr/>
        </p:nvSpPr>
        <p:spPr>
          <a:xfrm>
            <a:off x="406663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358" name="Google Shape;358;p39"/>
          <p:cNvSpPr txBox="1"/>
          <p:nvPr/>
        </p:nvSpPr>
        <p:spPr>
          <a:xfrm>
            <a:off x="491568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359" name="Google Shape;359;p39"/>
          <p:cNvSpPr txBox="1"/>
          <p:nvPr/>
        </p:nvSpPr>
        <p:spPr>
          <a:xfrm>
            <a:off x="5616188" y="39287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360" name="Google Shape;360;p39"/>
          <p:cNvSpPr txBox="1"/>
          <p:nvPr/>
        </p:nvSpPr>
        <p:spPr>
          <a:xfrm>
            <a:off x="6390956" y="40332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361" name="Google Shape;361;p39"/>
          <p:cNvSpPr txBox="1"/>
          <p:nvPr/>
        </p:nvSpPr>
        <p:spPr>
          <a:xfrm>
            <a:off x="7165725" y="40871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924737" y="1099075"/>
            <a:ext cx="1485174" cy="1555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9"/>
          <p:cNvCxnSpPr/>
          <p:nvPr/>
        </p:nvCxnSpPr>
        <p:spPr>
          <a:xfrm flipH="1">
            <a:off x="4576400" y="2252475"/>
            <a:ext cx="339300" cy="4269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9"/>
          <p:cNvCxnSpPr/>
          <p:nvPr/>
        </p:nvCxnSpPr>
        <p:spPr>
          <a:xfrm>
            <a:off x="4151788" y="4515025"/>
            <a:ext cx="3546300" cy="1635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5" name="Google Shape;3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613187" y="29459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7811775" y="40787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9</a:t>
            </a:r>
            <a:endParaRPr b="1"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35888" y="2320088"/>
            <a:ext cx="7129075" cy="2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94399" y="174965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1412449" y="1806700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211349" y="185422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2991212" y="1892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3658812" y="1892275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4512812" y="2003212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5264162" y="206023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05373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681428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0"/>
          <p:cNvSpPr txBox="1"/>
          <p:nvPr/>
        </p:nvSpPr>
        <p:spPr>
          <a:xfrm>
            <a:off x="862150" y="283695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0</a:t>
            </a:r>
            <a:endParaRPr b="1" sz="3000"/>
          </a:p>
        </p:txBody>
      </p:sp>
      <p:sp>
        <p:nvSpPr>
          <p:cNvPr id="382" name="Google Shape;382;p40"/>
          <p:cNvSpPr txBox="1"/>
          <p:nvPr/>
        </p:nvSpPr>
        <p:spPr>
          <a:xfrm>
            <a:off x="1699006" y="2894000"/>
            <a:ext cx="439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1</a:t>
            </a:r>
            <a:endParaRPr b="1" sz="3000"/>
          </a:p>
        </p:txBody>
      </p:sp>
      <p:sp>
        <p:nvSpPr>
          <p:cNvPr id="383" name="Google Shape;383;p40"/>
          <p:cNvSpPr txBox="1"/>
          <p:nvPr/>
        </p:nvSpPr>
        <p:spPr>
          <a:xfrm>
            <a:off x="2368550" y="294152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2</a:t>
            </a:r>
            <a:endParaRPr b="1" sz="3000"/>
          </a:p>
        </p:txBody>
      </p:sp>
      <p:sp>
        <p:nvSpPr>
          <p:cNvPr id="384" name="Google Shape;384;p40"/>
          <p:cNvSpPr txBox="1"/>
          <p:nvPr/>
        </p:nvSpPr>
        <p:spPr>
          <a:xfrm>
            <a:off x="3315863" y="303345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3</a:t>
            </a:r>
            <a:endParaRPr b="1" sz="3000"/>
          </a:p>
        </p:txBody>
      </p:sp>
      <p:sp>
        <p:nvSpPr>
          <p:cNvPr id="385" name="Google Shape;385;p40"/>
          <p:cNvSpPr txBox="1"/>
          <p:nvPr/>
        </p:nvSpPr>
        <p:spPr>
          <a:xfrm>
            <a:off x="406663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4</a:t>
            </a:r>
            <a:endParaRPr b="1" sz="3000"/>
          </a:p>
        </p:txBody>
      </p:sp>
      <p:sp>
        <p:nvSpPr>
          <p:cNvPr id="386" name="Google Shape;386;p40"/>
          <p:cNvSpPr txBox="1"/>
          <p:nvPr/>
        </p:nvSpPr>
        <p:spPr>
          <a:xfrm>
            <a:off x="491568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5</a:t>
            </a:r>
            <a:endParaRPr b="1" sz="3000"/>
          </a:p>
        </p:txBody>
      </p:sp>
      <p:sp>
        <p:nvSpPr>
          <p:cNvPr id="387" name="Google Shape;387;p40"/>
          <p:cNvSpPr txBox="1"/>
          <p:nvPr/>
        </p:nvSpPr>
        <p:spPr>
          <a:xfrm>
            <a:off x="5616188" y="3090500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6</a:t>
            </a:r>
            <a:endParaRPr b="1" sz="3000"/>
          </a:p>
        </p:txBody>
      </p:sp>
      <p:sp>
        <p:nvSpPr>
          <p:cNvPr id="388" name="Google Shape;388;p40"/>
          <p:cNvSpPr txBox="1"/>
          <p:nvPr/>
        </p:nvSpPr>
        <p:spPr>
          <a:xfrm>
            <a:off x="6390956" y="31950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7</a:t>
            </a:r>
            <a:endParaRPr b="1" sz="3000"/>
          </a:p>
        </p:txBody>
      </p:sp>
      <p:sp>
        <p:nvSpPr>
          <p:cNvPr id="389" name="Google Shape;389;p40"/>
          <p:cNvSpPr txBox="1"/>
          <p:nvPr/>
        </p:nvSpPr>
        <p:spPr>
          <a:xfrm>
            <a:off x="7165725" y="3248975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8</a:t>
            </a:r>
            <a:endParaRPr b="1" sz="3000"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4011">
            <a:off x="7613187" y="2107787"/>
            <a:ext cx="1485174" cy="15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7811775" y="3240563"/>
            <a:ext cx="569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/>
              <a:t>9</a:t>
            </a:r>
            <a:endParaRPr b="1"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1"/>
          <p:cNvSpPr/>
          <p:nvPr/>
        </p:nvSpPr>
        <p:spPr>
          <a:xfrm>
            <a:off x="569975" y="2013300"/>
            <a:ext cx="22707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64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/>
          <p:nvPr/>
        </p:nvSpPr>
        <p:spPr>
          <a:xfrm>
            <a:off x="1301325" y="3222150"/>
            <a:ext cx="34515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/>
          <p:nvPr/>
        </p:nvSpPr>
        <p:spPr>
          <a:xfrm>
            <a:off x="2974475" y="4000175"/>
            <a:ext cx="21462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666875"/>
            <a:ext cx="78962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/>
          <p:nvPr/>
        </p:nvSpPr>
        <p:spPr>
          <a:xfrm>
            <a:off x="4017375" y="4421825"/>
            <a:ext cx="19764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8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60217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9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9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446" name="Google Shape;446;p49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455" name="Google Shape;455;p50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1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464" name="Google Shape;464;p51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642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3969900" y="4155250"/>
            <a:ext cx="1204200" cy="39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Two wishes?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2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2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473" name="Google Shape;473;p52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474" name="Google Shape;4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476" name="Google Shape;476;p52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7575" cy="31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 rotWithShape="1">
          <a:blip r:embed="rId4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3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486" name="Google Shape;486;p53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489" name="Google Shape;489;p53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sp>
        <p:nvSpPr>
          <p:cNvPr id="490" name="Google Shape;490;p53"/>
          <p:cNvSpPr/>
          <p:nvPr/>
        </p:nvSpPr>
        <p:spPr>
          <a:xfrm>
            <a:off x="2053021" y="2212272"/>
            <a:ext cx="2162400" cy="43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1728300" y="5377925"/>
            <a:ext cx="2509800" cy="1480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00" y="106525"/>
            <a:ext cx="8874426" cy="29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4"/>
          <p:cNvPicPr preferRelativeResize="0"/>
          <p:nvPr/>
        </p:nvPicPr>
        <p:blipFill rotWithShape="1">
          <a:blip r:embed="rId4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00" name="Google Shape;500;p54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03" name="Google Shape;503;p54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sp>
        <p:nvSpPr>
          <p:cNvPr id="504" name="Google Shape;504;p54"/>
          <p:cNvSpPr/>
          <p:nvPr/>
        </p:nvSpPr>
        <p:spPr>
          <a:xfrm>
            <a:off x="2973800" y="2417750"/>
            <a:ext cx="1737600" cy="39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/>
          <p:nvPr/>
        </p:nvSpPr>
        <p:spPr>
          <a:xfrm>
            <a:off x="1866175" y="5240025"/>
            <a:ext cx="1134900" cy="1480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>
            <a:off x="3235925" y="726225"/>
            <a:ext cx="836100" cy="3954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5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14" name="Google Shape;514;p55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17" name="Google Shape;517;p55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26" name="Google Shape;526;p56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27" name="Google Shape;5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6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29" name="Google Shape;529;p56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30" name="Google Shape;5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7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38" name="Google Shape;538;p57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39" name="Google Shape;5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7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41" name="Google Shape;541;p57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sp>
        <p:nvSpPr>
          <p:cNvPr id="542" name="Google Shape;542;p57"/>
          <p:cNvSpPr/>
          <p:nvPr/>
        </p:nvSpPr>
        <p:spPr>
          <a:xfrm>
            <a:off x="2932975" y="5240025"/>
            <a:ext cx="1134900" cy="14802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8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8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51" name="Google Shape;551;p58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52" name="Google Shape;5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8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54" name="Google Shape;554;p58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55" name="Google Shape;55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9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63" name="Google Shape;563;p59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64" name="Google Shape;5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66" name="Google Shape;566;p59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67" name="Google Shape;56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0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9262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0"/>
          <p:cNvSpPr txBox="1"/>
          <p:nvPr/>
        </p:nvSpPr>
        <p:spPr>
          <a:xfrm>
            <a:off x="203703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75" name="Google Shape;575;p60"/>
          <p:cNvSpPr txBox="1"/>
          <p:nvPr/>
        </p:nvSpPr>
        <p:spPr>
          <a:xfrm>
            <a:off x="2278538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76" name="Google Shape;57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54767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0"/>
          <p:cNvSpPr txBox="1"/>
          <p:nvPr/>
        </p:nvSpPr>
        <p:spPr>
          <a:xfrm>
            <a:off x="2973789" y="547670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78" name="Google Shape;578;p60"/>
          <p:cNvSpPr txBox="1"/>
          <p:nvPr/>
        </p:nvSpPr>
        <p:spPr>
          <a:xfrm>
            <a:off x="3158375" y="61227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79" name="Google Shape;57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8839200" cy="29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More fun with lists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59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757813" y="2139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07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2"/>
          <p:cNvSpPr txBox="1"/>
          <p:nvPr/>
        </p:nvSpPr>
        <p:spPr>
          <a:xfrm>
            <a:off x="112840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592" name="Google Shape;592;p62"/>
          <p:cNvSpPr txBox="1"/>
          <p:nvPr/>
        </p:nvSpPr>
        <p:spPr>
          <a:xfrm>
            <a:off x="1369900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593" name="Google Shape;5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2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2"/>
          <p:cNvSpPr txBox="1"/>
          <p:nvPr/>
        </p:nvSpPr>
        <p:spPr>
          <a:xfrm>
            <a:off x="206515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595" name="Google Shape;595;p62"/>
          <p:cNvSpPr txBox="1"/>
          <p:nvPr/>
        </p:nvSpPr>
        <p:spPr>
          <a:xfrm>
            <a:off x="2249738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596" name="Google Shape;5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50" y="714125"/>
            <a:ext cx="88296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3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757813" y="2139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07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3"/>
          <p:cNvSpPr txBox="1"/>
          <p:nvPr/>
        </p:nvSpPr>
        <p:spPr>
          <a:xfrm>
            <a:off x="112840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04" name="Google Shape;604;p63"/>
          <p:cNvSpPr txBox="1"/>
          <p:nvPr/>
        </p:nvSpPr>
        <p:spPr>
          <a:xfrm>
            <a:off x="1369900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05" name="Google Shape;60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25" y="1690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3"/>
          <p:cNvSpPr txBox="1"/>
          <p:nvPr/>
        </p:nvSpPr>
        <p:spPr>
          <a:xfrm>
            <a:off x="2065151" y="1690125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“Captain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America’s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Shield”</a:t>
            </a:r>
            <a:endParaRPr b="1" sz="1200"/>
          </a:p>
        </p:txBody>
      </p:sp>
      <p:sp>
        <p:nvSpPr>
          <p:cNvPr id="607" name="Google Shape;607;p63"/>
          <p:cNvSpPr txBox="1"/>
          <p:nvPr/>
        </p:nvSpPr>
        <p:spPr>
          <a:xfrm>
            <a:off x="2249738" y="2336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608" name="Google Shape;608;p63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510332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46537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2037039" y="46537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11" name="Google Shape;611;p63"/>
          <p:cNvSpPr txBox="1"/>
          <p:nvPr/>
        </p:nvSpPr>
        <p:spPr>
          <a:xfrm>
            <a:off x="2278538" y="52997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12" name="Google Shape;6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46537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2973789" y="46537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“Infinity Stone”</a:t>
            </a:r>
            <a:endParaRPr b="1" sz="1200"/>
          </a:p>
        </p:txBody>
      </p:sp>
      <p:sp>
        <p:nvSpPr>
          <p:cNvPr id="614" name="Google Shape;614;p63"/>
          <p:cNvSpPr txBox="1"/>
          <p:nvPr/>
        </p:nvSpPr>
        <p:spPr>
          <a:xfrm>
            <a:off x="3158375" y="52997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615" name="Google Shape;61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50" y="988975"/>
            <a:ext cx="88296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3100" y="3492913"/>
            <a:ext cx="50577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4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50" y="114092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13" y="6913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4"/>
          <p:cNvSpPr txBox="1"/>
          <p:nvPr/>
        </p:nvSpPr>
        <p:spPr>
          <a:xfrm>
            <a:off x="2037039" y="6913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24" name="Google Shape;624;p64"/>
          <p:cNvSpPr txBox="1"/>
          <p:nvPr/>
        </p:nvSpPr>
        <p:spPr>
          <a:xfrm>
            <a:off x="2278538" y="13373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25" name="Google Shape;62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63" y="69135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/>
        </p:nvSpPr>
        <p:spPr>
          <a:xfrm>
            <a:off x="2973789" y="691350"/>
            <a:ext cx="224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“Infinity Stone”</a:t>
            </a:r>
            <a:endParaRPr b="1" sz="1200"/>
          </a:p>
        </p:txBody>
      </p:sp>
      <p:sp>
        <p:nvSpPr>
          <p:cNvPr id="627" name="Google Shape;627;p64"/>
          <p:cNvSpPr txBox="1"/>
          <p:nvPr/>
        </p:nvSpPr>
        <p:spPr>
          <a:xfrm>
            <a:off x="3158375" y="133735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628" name="Google Shape;628;p64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63" y="49185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2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/>
        </p:nvSpPr>
        <p:spPr>
          <a:xfrm>
            <a:off x="2037051" y="4468925"/>
            <a:ext cx="936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31" name="Google Shape;631;p64"/>
          <p:cNvSpPr txBox="1"/>
          <p:nvPr/>
        </p:nvSpPr>
        <p:spPr>
          <a:xfrm>
            <a:off x="2278550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32" name="Google Shape;6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4"/>
          <p:cNvSpPr txBox="1"/>
          <p:nvPr/>
        </p:nvSpPr>
        <p:spPr>
          <a:xfrm>
            <a:off x="2973800" y="4468925"/>
            <a:ext cx="125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“Captain America’s Shield”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34" name="Google Shape;634;p64"/>
          <p:cNvSpPr txBox="1"/>
          <p:nvPr/>
        </p:nvSpPr>
        <p:spPr>
          <a:xfrm>
            <a:off x="3234588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sp>
        <p:nvSpPr>
          <p:cNvPr id="635" name="Google Shape;635;p64"/>
          <p:cNvSpPr txBox="1"/>
          <p:nvPr/>
        </p:nvSpPr>
        <p:spPr>
          <a:xfrm>
            <a:off x="4225188" y="51149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2</a:t>
            </a:r>
            <a:endParaRPr b="1" sz="3600"/>
          </a:p>
        </p:txBody>
      </p:sp>
      <p:pic>
        <p:nvPicPr>
          <p:cNvPr id="636" name="Google Shape;6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075" y="44689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4"/>
          <p:cNvSpPr txBox="1"/>
          <p:nvPr/>
        </p:nvSpPr>
        <p:spPr>
          <a:xfrm>
            <a:off x="3964400" y="4468925"/>
            <a:ext cx="1341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“Infinity Stone”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638" name="Google Shape;6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975" y="3224113"/>
            <a:ext cx="73628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5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666463" y="156570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72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5"/>
          <p:cNvSpPr txBox="1"/>
          <p:nvPr/>
        </p:nvSpPr>
        <p:spPr>
          <a:xfrm>
            <a:off x="2037051" y="1116125"/>
            <a:ext cx="936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46" name="Google Shape;646;p65"/>
          <p:cNvSpPr txBox="1"/>
          <p:nvPr/>
        </p:nvSpPr>
        <p:spPr>
          <a:xfrm>
            <a:off x="2278550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47" name="Google Shape;6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47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5"/>
          <p:cNvSpPr txBox="1"/>
          <p:nvPr/>
        </p:nvSpPr>
        <p:spPr>
          <a:xfrm>
            <a:off x="2973800" y="1116125"/>
            <a:ext cx="12513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“Captain America’s Shield”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49" name="Google Shape;649;p65"/>
          <p:cNvSpPr txBox="1"/>
          <p:nvPr/>
        </p:nvSpPr>
        <p:spPr>
          <a:xfrm>
            <a:off x="3234588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sp>
        <p:nvSpPr>
          <p:cNvPr id="650" name="Google Shape;650;p65"/>
          <p:cNvSpPr txBox="1"/>
          <p:nvPr/>
        </p:nvSpPr>
        <p:spPr>
          <a:xfrm>
            <a:off x="4225188" y="176212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2</a:t>
            </a:r>
            <a:endParaRPr b="1" sz="3600"/>
          </a:p>
        </p:txBody>
      </p:sp>
      <p:pic>
        <p:nvPicPr>
          <p:cNvPr id="651" name="Google Shape;6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075" y="111612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5"/>
          <p:cNvSpPr txBox="1"/>
          <p:nvPr/>
        </p:nvSpPr>
        <p:spPr>
          <a:xfrm>
            <a:off x="3964400" y="1116125"/>
            <a:ext cx="1341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“Infinity Stone”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53" name="Google Shape;653;p65"/>
          <p:cNvSpPr txBox="1"/>
          <p:nvPr/>
        </p:nvSpPr>
        <p:spPr>
          <a:xfrm>
            <a:off x="404500" y="4385075"/>
            <a:ext cx="2239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Captain America’s Shield</a:t>
            </a:r>
            <a:endParaRPr/>
          </a:p>
        </p:txBody>
      </p:sp>
      <p:cxnSp>
        <p:nvCxnSpPr>
          <p:cNvPr id="654" name="Google Shape;654;p65"/>
          <p:cNvCxnSpPr>
            <a:endCxn id="653" idx="0"/>
          </p:cNvCxnSpPr>
          <p:nvPr/>
        </p:nvCxnSpPr>
        <p:spPr>
          <a:xfrm flipH="1">
            <a:off x="1524250" y="3989675"/>
            <a:ext cx="957900" cy="39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5" name="Google Shape;655;p65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808913" y="52905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48409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5"/>
          <p:cNvSpPr txBox="1"/>
          <p:nvPr/>
        </p:nvSpPr>
        <p:spPr>
          <a:xfrm>
            <a:off x="2179500" y="48409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58" name="Google Shape;658;p65"/>
          <p:cNvSpPr txBox="1"/>
          <p:nvPr/>
        </p:nvSpPr>
        <p:spPr>
          <a:xfrm>
            <a:off x="2421000" y="54869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59" name="Google Shape;6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48409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5"/>
          <p:cNvSpPr txBox="1"/>
          <p:nvPr/>
        </p:nvSpPr>
        <p:spPr>
          <a:xfrm>
            <a:off x="3116251" y="48409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“Infinity Stone”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61" name="Google Shape;661;p65"/>
          <p:cNvSpPr txBox="1"/>
          <p:nvPr/>
        </p:nvSpPr>
        <p:spPr>
          <a:xfrm>
            <a:off x="3453238" y="54869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662" name="Google Shape;6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75" y="3448188"/>
            <a:ext cx="5514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808913" y="11757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7261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6"/>
          <p:cNvSpPr txBox="1"/>
          <p:nvPr/>
        </p:nvSpPr>
        <p:spPr>
          <a:xfrm>
            <a:off x="2179500" y="7261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70" name="Google Shape;670;p66"/>
          <p:cNvSpPr txBox="1"/>
          <p:nvPr/>
        </p:nvSpPr>
        <p:spPr>
          <a:xfrm>
            <a:off x="2421000" y="13721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71" name="Google Shape;6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925" y="726175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6"/>
          <p:cNvSpPr txBox="1"/>
          <p:nvPr/>
        </p:nvSpPr>
        <p:spPr>
          <a:xfrm>
            <a:off x="3116251" y="726175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s" sz="1200">
                <a:solidFill>
                  <a:srgbClr val="000000"/>
                </a:solidFill>
              </a:rPr>
              <a:t>“Infinity Stone”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673" name="Google Shape;673;p66"/>
          <p:cNvSpPr txBox="1"/>
          <p:nvPr/>
        </p:nvSpPr>
        <p:spPr>
          <a:xfrm>
            <a:off x="3453238" y="1372175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1</a:t>
            </a:r>
            <a:endParaRPr b="1" sz="3600"/>
          </a:p>
        </p:txBody>
      </p:sp>
      <p:pic>
        <p:nvPicPr>
          <p:cNvPr id="674" name="Google Shape;674;p66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808913" y="39726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35231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6"/>
          <p:cNvSpPr txBox="1"/>
          <p:nvPr/>
        </p:nvSpPr>
        <p:spPr>
          <a:xfrm>
            <a:off x="2179500" y="3523100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77" name="Google Shape;677;p66"/>
          <p:cNvSpPr txBox="1"/>
          <p:nvPr/>
        </p:nvSpPr>
        <p:spPr>
          <a:xfrm>
            <a:off x="2421000" y="41691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200" y="2496075"/>
            <a:ext cx="551497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6"/>
          <p:cNvSpPr txBox="1"/>
          <p:nvPr/>
        </p:nvSpPr>
        <p:spPr>
          <a:xfrm>
            <a:off x="1139925" y="5396300"/>
            <a:ext cx="29403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Remove the first matching element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6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808913" y="1000875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75" y="551300"/>
            <a:ext cx="836225" cy="8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7"/>
          <p:cNvSpPr txBox="1"/>
          <p:nvPr/>
        </p:nvSpPr>
        <p:spPr>
          <a:xfrm>
            <a:off x="2179500" y="551300"/>
            <a:ext cx="99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“Thor’s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200"/>
              <a:t>Hammer”</a:t>
            </a:r>
            <a:endParaRPr b="1" sz="1200"/>
          </a:p>
        </p:txBody>
      </p:sp>
      <p:sp>
        <p:nvSpPr>
          <p:cNvPr id="687" name="Google Shape;687;p67"/>
          <p:cNvSpPr txBox="1"/>
          <p:nvPr/>
        </p:nvSpPr>
        <p:spPr>
          <a:xfrm>
            <a:off x="2421000" y="1197300"/>
            <a:ext cx="7224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600"/>
              <a:t>0</a:t>
            </a:r>
            <a:endParaRPr b="1" sz="3600"/>
          </a:p>
        </p:txBody>
      </p:sp>
      <p:sp>
        <p:nvSpPr>
          <p:cNvPr id="688" name="Google Shape;688;p67"/>
          <p:cNvSpPr txBox="1"/>
          <p:nvPr/>
        </p:nvSpPr>
        <p:spPr>
          <a:xfrm>
            <a:off x="450450" y="3189975"/>
            <a:ext cx="1425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Thor’s Hammer</a:t>
            </a:r>
            <a:endParaRPr/>
          </a:p>
        </p:txBody>
      </p:sp>
      <p:cxnSp>
        <p:nvCxnSpPr>
          <p:cNvPr id="689" name="Google Shape;689;p67"/>
          <p:cNvCxnSpPr>
            <a:endCxn id="688" idx="0"/>
          </p:cNvCxnSpPr>
          <p:nvPr/>
        </p:nvCxnSpPr>
        <p:spPr>
          <a:xfrm flipH="1">
            <a:off x="1162950" y="2813175"/>
            <a:ext cx="822600" cy="3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0" name="Google Shape;690;p67"/>
          <p:cNvPicPr preferRelativeResize="0"/>
          <p:nvPr/>
        </p:nvPicPr>
        <p:blipFill rotWithShape="1">
          <a:blip r:embed="rId3">
            <a:alphaModFix/>
          </a:blip>
          <a:srcRect b="32294" l="0" r="0" t="29432"/>
          <a:stretch/>
        </p:blipFill>
        <p:spPr>
          <a:xfrm>
            <a:off x="1875438" y="3692450"/>
            <a:ext cx="5811075" cy="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425" y="2289825"/>
            <a:ext cx="5514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2014538"/>
            <a:ext cx="40290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8" y="2967038"/>
            <a:ext cx="3362325" cy="92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9"/>
          <p:cNvCxnSpPr/>
          <p:nvPr/>
        </p:nvCxnSpPr>
        <p:spPr>
          <a:xfrm>
            <a:off x="2096000" y="1875375"/>
            <a:ext cx="5093100" cy="288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69"/>
          <p:cNvCxnSpPr/>
          <p:nvPr/>
        </p:nvCxnSpPr>
        <p:spPr>
          <a:xfrm flipH="1">
            <a:off x="2243150" y="1737475"/>
            <a:ext cx="4403400" cy="291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857250"/>
            <a:ext cx="714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59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969900" y="4155250"/>
            <a:ext cx="1204200" cy="39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Ten</a:t>
            </a:r>
            <a:r>
              <a:rPr lang="cs"/>
              <a:t> wishes?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2"/>
          <p:cNvSpPr/>
          <p:nvPr/>
        </p:nvSpPr>
        <p:spPr>
          <a:xfrm>
            <a:off x="652700" y="3557700"/>
            <a:ext cx="1425000" cy="33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2"/>
          <p:cNvSpPr/>
          <p:nvPr/>
        </p:nvSpPr>
        <p:spPr>
          <a:xfrm>
            <a:off x="3897850" y="4973425"/>
            <a:ext cx="753900" cy="28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3"/>
          <p:cNvSpPr/>
          <p:nvPr/>
        </p:nvSpPr>
        <p:spPr>
          <a:xfrm>
            <a:off x="147100" y="1590400"/>
            <a:ext cx="87609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3"/>
          <p:cNvSpPr/>
          <p:nvPr/>
        </p:nvSpPr>
        <p:spPr>
          <a:xfrm>
            <a:off x="1774250" y="3815100"/>
            <a:ext cx="5754900" cy="3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0943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4"/>
          <p:cNvSpPr/>
          <p:nvPr/>
        </p:nvSpPr>
        <p:spPr>
          <a:xfrm>
            <a:off x="2960150" y="2665975"/>
            <a:ext cx="8916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4"/>
          <p:cNvSpPr/>
          <p:nvPr/>
        </p:nvSpPr>
        <p:spPr>
          <a:xfrm>
            <a:off x="625125" y="4532175"/>
            <a:ext cx="2748600" cy="34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25" y="2597750"/>
            <a:ext cx="8839200" cy="10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43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7338"/>
            <a:ext cx="8839201" cy="292333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/>
          <p:nvPr/>
        </p:nvSpPr>
        <p:spPr>
          <a:xfrm>
            <a:off x="1213475" y="2941775"/>
            <a:ext cx="2721300" cy="23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857250"/>
            <a:ext cx="714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822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822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75" y="1855800"/>
            <a:ext cx="3450900" cy="34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457199" y="1078992"/>
            <a:ext cx="8546100" cy="55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way to keep track of an </a:t>
            </a:r>
            <a:r>
              <a:rPr i="1"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</a:t>
            </a: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items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Items in the list are called "elements"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</a:t>
            </a: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can refer to elements by their position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cs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Collection</a:t>
            </a: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list can contain multiple items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list dynamically adjusts its size as elements are added or removed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Lists have a lot of built-in functionality to make using them more straightforward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